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6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E9202-3BD6-483E-BD72-7B1A67B227FA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9E573-1064-4D07-950A-4202D2CDD4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44642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E9202-3BD6-483E-BD72-7B1A67B227FA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9E573-1064-4D07-950A-4202D2CDD4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64792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E9202-3BD6-483E-BD72-7B1A67B227FA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9E573-1064-4D07-950A-4202D2CDD4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04102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E9202-3BD6-483E-BD72-7B1A67B227FA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9E573-1064-4D07-950A-4202D2CDD4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100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E9202-3BD6-483E-BD72-7B1A67B227FA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9E573-1064-4D07-950A-4202D2CDD4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91441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E9202-3BD6-483E-BD72-7B1A67B227FA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9E573-1064-4D07-950A-4202D2CDD4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86365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E9202-3BD6-483E-BD72-7B1A67B227FA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9E573-1064-4D07-950A-4202D2CDD4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00776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E9202-3BD6-483E-BD72-7B1A67B227FA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9E573-1064-4D07-950A-4202D2CDD4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2613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E9202-3BD6-483E-BD72-7B1A67B227FA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9E573-1064-4D07-950A-4202D2CDD4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49243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E9202-3BD6-483E-BD72-7B1A67B227FA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9E573-1064-4D07-950A-4202D2CDD4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27024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E9202-3BD6-483E-BD72-7B1A67B227FA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9E573-1064-4D07-950A-4202D2CDD4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9876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1E9202-3BD6-483E-BD72-7B1A67B227FA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9E573-1064-4D07-950A-4202D2CDD4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4878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96035" y="436728"/>
            <a:ext cx="11081982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Create an infographic that shows how you spend your time in the morning, from the time you wake up, until you get to school.  Be sure to include:</a:t>
            </a:r>
          </a:p>
          <a:p>
            <a:endParaRPr lang="en-US" sz="3600" dirty="0"/>
          </a:p>
          <a:p>
            <a:pPr marL="571500" indent="55563">
              <a:buFont typeface="Arial" panose="020B0604020202020204" pitchFamily="34" charset="0"/>
              <a:buChar char="•"/>
            </a:pPr>
            <a:r>
              <a:rPr lang="en-US" sz="3600" dirty="0" smtClean="0"/>
              <a:t>	Simple sentences to describe all the things you 	normally do in the morning</a:t>
            </a:r>
          </a:p>
          <a:p>
            <a:pPr marL="571500" indent="55563">
              <a:buFont typeface="Arial" panose="020B0604020202020204" pitchFamily="34" charset="0"/>
              <a:buChar char="•"/>
            </a:pPr>
            <a:r>
              <a:rPr lang="en-US" sz="3600" dirty="0"/>
              <a:t>	</a:t>
            </a:r>
            <a:r>
              <a:rPr lang="en-US" sz="3600" dirty="0" smtClean="0"/>
              <a:t>Times you do things (when it makes sense to </a:t>
            </a:r>
            <a:r>
              <a:rPr lang="en-US" sz="3600" smtClean="0"/>
              <a:t>list   	them</a:t>
            </a:r>
            <a:r>
              <a:rPr lang="en-US" sz="3600" dirty="0" smtClean="0"/>
              <a:t>)</a:t>
            </a:r>
          </a:p>
          <a:p>
            <a:pPr marL="571500" indent="55563">
              <a:buFont typeface="Arial" panose="020B0604020202020204" pitchFamily="34" charset="0"/>
              <a:buChar char="•"/>
            </a:pPr>
            <a:r>
              <a:rPr lang="en-US" sz="3600" dirty="0"/>
              <a:t>	</a:t>
            </a:r>
            <a:r>
              <a:rPr lang="en-US" sz="3600" dirty="0" smtClean="0"/>
              <a:t>Illustrations/color</a:t>
            </a:r>
          </a:p>
          <a:p>
            <a:endParaRPr lang="en-US" sz="3600" dirty="0"/>
          </a:p>
          <a:p>
            <a:r>
              <a:rPr lang="en-US" sz="3600" dirty="0" smtClean="0"/>
              <a:t>Vocab/ideas can be found on pages 158-159</a:t>
            </a:r>
          </a:p>
        </p:txBody>
      </p:sp>
    </p:spTree>
    <p:extLst>
      <p:ext uri="{BB962C8B-B14F-4D97-AF65-F5344CB8AC3E}">
        <p14:creationId xmlns:p14="http://schemas.microsoft.com/office/powerpoint/2010/main" val="38533826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</Words>
  <Application>Microsoft Office PowerPoint</Application>
  <PresentationFormat>Widescreen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1</cp:revision>
  <dcterms:created xsi:type="dcterms:W3CDTF">2016-01-11T12:18:25Z</dcterms:created>
  <dcterms:modified xsi:type="dcterms:W3CDTF">2016-01-11T12:18:30Z</dcterms:modified>
</cp:coreProperties>
</file>